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66CC"/>
    <a:srgbClr val="FDA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1F0E9D8-E3E8-4B3B-A270-51B775E2A851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45B94C2-0BBB-4EC3-BF67-0A34AA2E9EE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2123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</a:t>
            </a:r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</a:t>
            </a:r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below</a:t>
            </a:r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label </a:t>
            </a:r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</a:t>
            </a:r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class on </a:t>
            </a:r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paper</a:t>
            </a:r>
            <a:endParaRPr lang="fr-F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97" y="3702412"/>
            <a:ext cx="2742278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La biologie</a:t>
            </a:r>
            <a:endParaRPr lang="fr-FR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2895600" y="1627257"/>
            <a:ext cx="2742278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La chimie</a:t>
            </a:r>
            <a:endParaRPr lang="fr-FR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6157451" y="2841486"/>
            <a:ext cx="2950594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La physique</a:t>
            </a:r>
            <a:endParaRPr lang="fr-FR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2840293" y="4876800"/>
            <a:ext cx="3463414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/>
              <a:t>La géographie</a:t>
            </a:r>
            <a:endParaRPr lang="fr-FR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401722" y="4748852"/>
            <a:ext cx="2742278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L’histoire</a:t>
            </a:r>
            <a:endParaRPr lang="fr-FR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2761356"/>
            <a:ext cx="3130032" cy="646331"/>
          </a:xfrm>
          <a:prstGeom prst="rect">
            <a:avLst/>
          </a:prstGeom>
          <a:solidFill>
            <a:srgbClr val="FDAE39"/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/>
              <a:t>L’informatique</a:t>
            </a:r>
            <a:endParaRPr lang="fr-FR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-24952" y="1779657"/>
            <a:ext cx="274227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L’espagnol</a:t>
            </a:r>
            <a:endParaRPr lang="fr-FR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3203499" y="2699801"/>
            <a:ext cx="274227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L’allemand</a:t>
            </a:r>
            <a:endParaRPr lang="fr-FR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6157451" y="1627257"/>
            <a:ext cx="2950594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Les maths</a:t>
            </a:r>
            <a:endParaRPr lang="fr-FR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3886200" y="5777961"/>
            <a:ext cx="5044524" cy="707886"/>
          </a:xfrm>
          <a:prstGeom prst="rect">
            <a:avLst/>
          </a:prstGeom>
          <a:solidFill>
            <a:srgbClr val="66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Les arts plastiques</a:t>
            </a:r>
            <a:endParaRPr lang="fr-FR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-76200" y="5102795"/>
            <a:ext cx="2844775" cy="1323439"/>
          </a:xfrm>
          <a:prstGeom prst="rect">
            <a:avLst/>
          </a:prstGeom>
          <a:solidFill>
            <a:srgbClr val="FF66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L’éducation musicale</a:t>
            </a:r>
            <a:endParaRPr lang="fr-FR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3387261" y="3698336"/>
            <a:ext cx="426720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L’éducation physique et sportive (L’EPS)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04492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err="1" smtClean="0"/>
              <a:t>Objectifs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970803" y="2187323"/>
            <a:ext cx="6511131" cy="2641631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Ask about classes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Say what your favorite classes are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561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2123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Quelle est ta matière préférée?</a:t>
            </a:r>
            <a:endParaRPr lang="fr-F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encrypted-tbn0.gstatic.com/images?q=tbn:ANd9GcR7OjJRjJcBXUMPmjpNPVs68woUx-ZmVNGcdtq44bl2uktLtmQWu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03" y="1143000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2.gstatic.com/images?q=tbn:ANd9GcTAS6SmYqvhJqV6W9X0Z-2A5_F2mLHYJw3SwjzgzX6NlENhmvL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981074"/>
            <a:ext cx="2105025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0.gstatic.com/images?q=tbn:ANd9GcQlRKkebViE6bsozK6UHKMJT0hV6A1NuAfL2UwyTdpFSwRfb9i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117" y="1143000"/>
            <a:ext cx="1624483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ncrypted-tbn3.gstatic.com/images?q=tbn:ANd9GcQt_pHC0ud2OGTOCmM6jRaWTggqKA3tAqGOapT83aLfe436xf5-B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57" y="4038600"/>
            <a:ext cx="1773666" cy="204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encrypted-tbn2.gstatic.com/images?q=tbn:ANd9GcRkeG2x1PDw3B1SJ0Nmh1CLUDjLZsUJBvOeaA5ETvundYdWkzv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735" y="4075471"/>
            <a:ext cx="25908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1.gstatic.com/images?q=tbn:ANd9GcSkCF5vKNlGNRcwbWH5wSQLAbN7nTAHrK8vEApAj7WcXVx1paje4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0" y="403860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2990851"/>
            <a:ext cx="2742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La biologie</a:t>
            </a:r>
            <a:endParaRPr lang="fr-FR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3235735" y="3081168"/>
            <a:ext cx="2742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La chimie</a:t>
            </a:r>
            <a:endParaRPr lang="fr-FR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6157451" y="2990851"/>
            <a:ext cx="295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La physique</a:t>
            </a:r>
            <a:endParaRPr lang="fr-FR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-207092" y="6100920"/>
            <a:ext cx="3463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/>
              <a:t>La géographie</a:t>
            </a:r>
            <a:endParaRPr lang="fr-FR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3084257" y="5732755"/>
            <a:ext cx="2742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L’histoire</a:t>
            </a:r>
            <a:endParaRPr lang="fr-FR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5978013" y="5781676"/>
            <a:ext cx="3130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/>
              <a:t>L’informatique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60006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encrypted-tbn1.gstatic.com/images?q=tbn:ANd9GcT9VBjddu0e04NqroAAqUFc4heGQO_HtCeSGdec4s1XsX6tjod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90" y="842107"/>
            <a:ext cx="3846411" cy="290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22123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Quelle est ta matière préférée?</a:t>
            </a:r>
            <a:endParaRPr lang="fr-F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990851"/>
            <a:ext cx="2742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L’espagnol</a:t>
            </a:r>
            <a:endParaRPr lang="fr-FR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3256322" y="3505200"/>
            <a:ext cx="2742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L’allemand</a:t>
            </a:r>
            <a:endParaRPr lang="fr-FR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6157451" y="2990851"/>
            <a:ext cx="295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Les maths</a:t>
            </a:r>
            <a:endParaRPr lang="fr-FR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745753" y="6081259"/>
            <a:ext cx="6585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Les arts plastiques</a:t>
            </a:r>
            <a:endParaRPr lang="fr-FR" sz="4000" dirty="0"/>
          </a:p>
        </p:txBody>
      </p:sp>
      <p:pic>
        <p:nvPicPr>
          <p:cNvPr id="2050" name="Picture 2" descr="https://encrypted-tbn0.gstatic.com/images?q=tbn:ANd9GcTLjYXfbGe-IqrSdzbF2rKMedKUal1EuUUfhPsBjLlgGHWZ5ht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27" y="106680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encrypted-tbn0.gstatic.com/images?q=tbn:ANd9GcT1LldiOb-SgqYER7iQaDdcN3K3Nyy-pge1nRm02LZhMDTlwlOOK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889" y1="32444" x2="4889" y2="32444"/>
                        <a14:foregroundMark x1="11111" y1="60000" x2="11111" y2="60000"/>
                        <a14:foregroundMark x1="8000" y1="50667" x2="8000" y2="50667"/>
                        <a14:foregroundMark x1="7111" y1="44000" x2="7111" y2="44000"/>
                        <a14:foregroundMark x1="12000" y1="74667" x2="12000" y2="7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0232"/>
            <a:ext cx="1576233" cy="157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encrypted-tbn1.gstatic.com/images?q=tbn:ANd9GcT1fMCz7YU3EOy4Fu7UdJsbdR6O2f8p5A2rE5DFyVSipX-AxF6l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805236"/>
            <a:ext cx="2171700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encrypted-tbn1.gstatic.com/images?q=tbn:ANd9GcRc0EEX2bA6NKQFt-0vOXKom9T2FE__FlZcEgegMgS4DRks2reky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223" y="4037126"/>
            <a:ext cx="211455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encrypted-tbn3.gstatic.com/images?q=tbn:ANd9GcTxdPrG9QRZXOQlNEaaLgp4DpXh5ZCt-4werMm4d-iNNgzHWzH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241914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58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2123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Quelle est ta matière préférée?</a:t>
            </a:r>
            <a:endParaRPr lang="fr-F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04800" y="3074311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L’éducation musicale</a:t>
            </a:r>
            <a:endParaRPr lang="fr-FR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4724400" y="3407687"/>
            <a:ext cx="426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L’éducation physique et sportive</a:t>
            </a:r>
          </a:p>
          <a:p>
            <a:pPr algn="ctr"/>
            <a:r>
              <a:rPr lang="fr-FR" sz="4000" dirty="0" smtClean="0"/>
              <a:t>(L’EPS)</a:t>
            </a:r>
            <a:endParaRPr lang="fr-FR" sz="4000" dirty="0"/>
          </a:p>
        </p:txBody>
      </p:sp>
      <p:pic>
        <p:nvPicPr>
          <p:cNvPr id="3074" name="Picture 2" descr="https://encrypted-tbn2.gstatic.com/images?q=tbn:ANd9GcQ22reW0IKQG83SlZ-zKpp5r_VYhxUbOQQWSr6RbqMLfwk2WEYJ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72444"/>
            <a:ext cx="3333750" cy="230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ncrypted-tbn2.gstatic.com/images?q=tbn:ANd9GcTyyqVmsB6-1z3B92OLoxOjNa9FYG-DdRJtYzn4kDQTkyVcS237n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60541"/>
            <a:ext cx="3581400" cy="220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38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2123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 est ton cours de…?</a:t>
            </a:r>
            <a:endParaRPr lang="fr-F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0"/>
            <a:ext cx="8915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C’est difficile.	</a:t>
            </a:r>
            <a:r>
              <a:rPr lang="fr-FR" sz="4000" dirty="0" smtClean="0"/>
              <a:t>      </a:t>
            </a:r>
            <a:r>
              <a:rPr lang="fr-FR" sz="4000" dirty="0" smtClean="0"/>
              <a:t>	</a:t>
            </a:r>
            <a:r>
              <a:rPr lang="fr-FR" sz="4000" dirty="0" smtClean="0"/>
              <a:t>       C’est </a:t>
            </a:r>
            <a:r>
              <a:rPr lang="fr-FR" sz="4000" dirty="0" smtClean="0"/>
              <a:t>facile.</a:t>
            </a:r>
          </a:p>
          <a:p>
            <a:pPr algn="ctr"/>
            <a:r>
              <a:rPr lang="fr-FR" sz="4000" dirty="0" smtClean="0"/>
              <a:t>C’est intéressant.</a:t>
            </a:r>
            <a:r>
              <a:rPr lang="fr-FR" sz="4000" dirty="0"/>
              <a:t>	</a:t>
            </a:r>
            <a:r>
              <a:rPr lang="fr-FR" sz="4000" dirty="0"/>
              <a:t> </a:t>
            </a:r>
            <a:r>
              <a:rPr lang="fr-FR" sz="4000" dirty="0" smtClean="0"/>
              <a:t>     </a:t>
            </a:r>
            <a:r>
              <a:rPr lang="fr-FR" sz="4000" dirty="0" smtClean="0"/>
              <a:t>C’est </a:t>
            </a:r>
            <a:r>
              <a:rPr lang="fr-FR" sz="4000" dirty="0" smtClean="0"/>
              <a:t>fascinant.</a:t>
            </a:r>
          </a:p>
          <a:p>
            <a:pPr algn="ctr"/>
            <a:r>
              <a:rPr lang="fr-FR" sz="4000" dirty="0" smtClean="0"/>
              <a:t>C’est cool.		</a:t>
            </a:r>
            <a:r>
              <a:rPr lang="fr-FR" sz="4000" dirty="0" smtClean="0"/>
              <a:t>          C’est </a:t>
            </a:r>
            <a:r>
              <a:rPr lang="fr-FR" sz="4000" dirty="0" smtClean="0"/>
              <a:t>génial. </a:t>
            </a:r>
          </a:p>
          <a:p>
            <a:pPr algn="ctr"/>
            <a:r>
              <a:rPr lang="fr-FR" sz="4000" dirty="0" smtClean="0"/>
              <a:t>C’est ennuyeux</a:t>
            </a:r>
            <a:r>
              <a:rPr lang="fr-FR" sz="4000" dirty="0" smtClean="0"/>
              <a:t>.		      C’est amusant.</a:t>
            </a:r>
          </a:p>
          <a:p>
            <a:pPr algn="ctr"/>
            <a:r>
              <a:rPr lang="fr-FR" sz="4000" dirty="0" smtClean="0"/>
              <a:t>C’est horrible.                     C’est super.</a:t>
            </a:r>
          </a:p>
          <a:p>
            <a:pPr algn="ctr"/>
            <a:r>
              <a:rPr lang="fr-FR" sz="4000" dirty="0" smtClean="0"/>
              <a:t> C’est formidable.</a:t>
            </a:r>
            <a:endParaRPr lang="fr-FR" sz="4000" dirty="0" smtClean="0"/>
          </a:p>
          <a:p>
            <a:pPr algn="ctr"/>
            <a:endParaRPr lang="fr-FR" sz="4000" dirty="0"/>
          </a:p>
        </p:txBody>
      </p:sp>
      <p:sp>
        <p:nvSpPr>
          <p:cNvPr id="2" name="Rectangle 1"/>
          <p:cNvSpPr/>
          <p:nvPr/>
        </p:nvSpPr>
        <p:spPr>
          <a:xfrm>
            <a:off x="2362200" y="1219200"/>
            <a:ext cx="47804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science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33353" y="1219200"/>
            <a:ext cx="50381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Histoire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22490" y="1246094"/>
            <a:ext cx="22509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EPS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014" y="1281952"/>
            <a:ext cx="47259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anglais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02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35</TotalTime>
  <Words>105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Franklin Gothic Book</vt:lpstr>
      <vt:lpstr>Franklin Gothic Medium</vt:lpstr>
      <vt:lpstr>Tunga</vt:lpstr>
      <vt:lpstr>Wingdings</vt:lpstr>
      <vt:lpstr>Angles</vt:lpstr>
      <vt:lpstr>PowerPoint Presentation</vt:lpstr>
      <vt:lpstr>Objectifs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Objectifs</dc:title>
  <dc:creator>Danielle</dc:creator>
  <cp:lastModifiedBy>Danielle Berndt</cp:lastModifiedBy>
  <cp:revision>7</cp:revision>
  <dcterms:created xsi:type="dcterms:W3CDTF">2013-04-08T00:01:23Z</dcterms:created>
  <dcterms:modified xsi:type="dcterms:W3CDTF">2014-04-01T11:09:26Z</dcterms:modified>
</cp:coreProperties>
</file>